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994940-933E-4C42-AEAF-6C98E7AC446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E5B744-8CB4-4B92-83EC-7D0161BE1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s924985_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ДВОЙНАЯ СВИРЕЛЬ</a:t>
            </a:r>
            <a:endParaRPr lang="ru-RU" dirty="0"/>
          </a:p>
        </p:txBody>
      </p:sp>
      <p:pic>
        <p:nvPicPr>
          <p:cNvPr id="4" name="Содержимое 3" descr="4gFvamOs_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8143900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user_file_582df3ec03d01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812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ykalynye_instrumenty_rossii_vasilyeva_alina_4b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ДВОЙНАЯ СВИРЕЛЬ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2020-04-23T16:27:20Z</dcterms:created>
  <dcterms:modified xsi:type="dcterms:W3CDTF">2020-04-23T16:48:31Z</dcterms:modified>
</cp:coreProperties>
</file>