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9" r:id="rId5"/>
    <p:sldId id="282" r:id="rId6"/>
    <p:sldId id="259" r:id="rId7"/>
    <p:sldId id="260" r:id="rId8"/>
    <p:sldId id="261" r:id="rId9"/>
    <p:sldId id="262" r:id="rId10"/>
    <p:sldId id="264" r:id="rId11"/>
    <p:sldId id="270" r:id="rId12"/>
    <p:sldId id="271" r:id="rId13"/>
    <p:sldId id="267" r:id="rId14"/>
    <p:sldId id="268" r:id="rId15"/>
    <p:sldId id="265" r:id="rId16"/>
    <p:sldId id="26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4552-B40D-4AE0-A6A5-4924723F60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AC7-8F45-4F60-AED9-6D9DEFA65D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4552-B40D-4AE0-A6A5-4924723F60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AC7-8F45-4F60-AED9-6D9DEFA65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4552-B40D-4AE0-A6A5-4924723F60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AC7-8F45-4F60-AED9-6D9DEFA65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4552-B40D-4AE0-A6A5-4924723F60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AC7-8F45-4F60-AED9-6D9DEFA65D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4552-B40D-4AE0-A6A5-4924723F60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AC7-8F45-4F60-AED9-6D9DEFA65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4552-B40D-4AE0-A6A5-4924723F60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AC7-8F45-4F60-AED9-6D9DEFA65D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4552-B40D-4AE0-A6A5-4924723F60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AC7-8F45-4F60-AED9-6D9DEFA65D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4552-B40D-4AE0-A6A5-4924723F60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AC7-8F45-4F60-AED9-6D9DEFA65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4552-B40D-4AE0-A6A5-4924723F60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AC7-8F45-4F60-AED9-6D9DEFA65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4552-B40D-4AE0-A6A5-4924723F60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AC7-8F45-4F60-AED9-6D9DEFA65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4552-B40D-4AE0-A6A5-4924723F60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0AC7-8F45-4F60-AED9-6D9DEFA65D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654552-B40D-4AE0-A6A5-4924723F603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7E0AC7-8F45-4F60-AED9-6D9DEFA65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517232"/>
            <a:ext cx="5637010" cy="88211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 Полторацкая Н.В.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Преподаватель класса «Музыкальный фольклор»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МАОУДО «ДШИ №15»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175351" cy="27363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Женская традиционная одежда</a:t>
            </a:r>
            <a:endParaRPr lang="ru-RU" sz="7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7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200800" cy="5616624"/>
          </a:xfrm>
        </p:spPr>
      </p:pic>
    </p:spTree>
    <p:extLst>
      <p:ext uri="{BB962C8B-B14F-4D97-AF65-F5344CB8AC3E}">
        <p14:creationId xmlns="" xmlns:p14="http://schemas.microsoft.com/office/powerpoint/2010/main" val="1335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429124" y="642894"/>
            <a:ext cx="4143404" cy="62151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Сарафан одевали практически все девушки (как замужние, так и нет).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повседневной жизни крестьянки носили простые круглые сарафаны.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повседневной работы у девушек были не яркие одеяния, которые не жаль было испачкать.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и повседневная одежда старательно расшивалась и украшалась.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3714776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642918"/>
            <a:ext cx="4929222" cy="60007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сарафан на выход обязательно был яркой расцветки. Самым популярным праздничным и нарядным цветом был, конечно, красный – даже свадебные наряды чаще всего шились именно из красных.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праздничном сарафане всегда присутствовали вышивка, узоры, ленты. В то время старались делать узоры и рисунки более объёмными за счет сочетания ярких цветных и чёрных нитей.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Праздничные наряды могли украшаться золотыми и серебряными нитями, жемчугом и другими драгоценностями.</a:t>
            </a:r>
          </a:p>
        </p:txBody>
      </p:sp>
      <p:pic>
        <p:nvPicPr>
          <p:cNvPr id="4" name="Рисунок 3" descr="c1420331d7965faa72ed3922daa3abb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85728"/>
            <a:ext cx="3357586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ПОНЁВА (юбка)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1928778"/>
            <a:ext cx="3143272" cy="49292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поясная одежда (юбка) из трёх и более сшитых кусков ткани, специально сотканных из шерсти.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Понёва оборачивалась вокруг бёдер и вздёргивалась на талии с помощью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гашника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шерстяного шнура.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онёва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500174"/>
            <a:ext cx="5643570" cy="4929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58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00900" cy="5555000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Панёва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древним видом женской одежды, её носили вместе с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кичкой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(головной убор) и особой нагрудной и плечевой одеждой. </a:t>
            </a:r>
          </a:p>
          <a:p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Панёва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одежда преимущественно замужних женщин, девушки надевали её по достижении половой зрелости, а иногда и во время свадебного обряда.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момента обряда совершеннолетия — одевания понёвы — про девушку могли говорить: «рубаху сняла», то есть сменила детскую рубашку на взрослое одеяние.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Понёву называли «бабий хомут» или «бабья забота», "бабья кабала". Смыслы выражений заключали идею прохождения девкой бабьего (женского) пути – творения рода.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Панёву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носили пожилые женщины, которые уже не </a:t>
            </a:r>
            <a:r>
              <a:rPr lang="ru-RU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одевали сарафан.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ПЕРЕДНИК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268760"/>
            <a:ext cx="6400800" cy="792088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(Фартук,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запон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занавеска)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171" y="1764194"/>
            <a:ext cx="8568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Самой декоративной частью женской одежды был передник, закрывающий женскую фигуру спереди. Отсюда название: передник, завязывающийся над грудью –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запон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занавеска,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завеска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передник, завязывающийся на талии –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фартук,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передница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7818784" cy="3366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214290"/>
            <a:ext cx="8358246" cy="31432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Передник (фартук) –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 постоянная принадлежность  одежды. Повседневную одежду во время работы следовало чем-то прикрывать, чтобы не запачкать. Обычно фартук завязывается на поясе, иногда дополнительно закрепляется на шее тесьмой.</a:t>
            </a: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Праздничные передники шились из 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льняной, хлопчатобумажной ткани домашнего производства, богато украшались лентами, полосами цветной ткани, вышивкой красного цвета. </a:t>
            </a:r>
          </a:p>
        </p:txBody>
      </p:sp>
      <p:pic>
        <p:nvPicPr>
          <p:cNvPr id="4" name="Рисунок 3" descr="65f830a1c90d7998b50bcc2d9f6939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86124"/>
            <a:ext cx="3786214" cy="2692334"/>
          </a:xfrm>
          <a:prstGeom prst="rect">
            <a:avLst/>
          </a:prstGeom>
        </p:spPr>
      </p:pic>
      <p:pic>
        <p:nvPicPr>
          <p:cNvPr id="5" name="Рисунок 4" descr="bd90741583ad71e26fa719114766b8a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286124"/>
            <a:ext cx="3942204" cy="27146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6072206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Повседневный фартук                               Праздничный фартук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3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КУШАК (пояс)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1214422"/>
            <a:ext cx="8429684" cy="53578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русской народной культуре с древних времен считалось, что нельзя ходить без пояса и креста – как важных символических атрибутов проявления духовности человека, выражения его души. Пояс считался священным предметом, оберегом, он «живот» (жизнь) оберегал.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рождался маленький ребёнок,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него надевали поясок из тёплой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шерсти, перевитый материнским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волосом. Считалось, что он наделён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волшебной силой.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Некоторые люди носили два пояса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 свою жизнь: данный при крещении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(носился под одеждой), и второй –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 одежды.</a:t>
            </a: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aedd42db9f5e11112e27842adc--russkij-stil-russkij-stil-odezhda-tkanyj-poy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643182"/>
            <a:ext cx="3857628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428860" y="285728"/>
            <a:ext cx="6715140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Кушак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широкий пояс для подпоясывания верхней одежды.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Изготавливался из ткани или из шерстяной пряжи, а его длина доходила до трёх метров. </a:t>
            </a:r>
          </a:p>
          <a:p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t1519629790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2500330" cy="3752840"/>
          </a:xfrm>
          <a:prstGeom prst="rect">
            <a:avLst/>
          </a:prstGeom>
        </p:spPr>
      </p:pic>
      <p:pic>
        <p:nvPicPr>
          <p:cNvPr id="5" name="Рисунок 4" descr="9740d49fcf74388f00004d2330dm--russkij-stil-poyas-kushak-dlya-narodnogo-kostyu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00" y="2357430"/>
            <a:ext cx="3571900" cy="41434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071678"/>
            <a:ext cx="67865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Поверхность кушака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могла быть как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гладкой, так и с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рельефным  узором.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Кушаком обёртывались два раза, начиная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спереди.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Женщины завязывали кушак только по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левой стороне, а мужчины – на любой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стороне.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 кушак не завязывали, а подтыкали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него концы.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357166"/>
            <a:ext cx="5500694" cy="650083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пояс «закладывали» или подвешивали некоторые предметы. Например, меч, нож, оружие воины носили за поясом. К поясу в старину подвешивали зеркальце, игольницу, фигурки-обереги от нечистой силы, сглаза или мешочки для денег.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Распоясать человека, снять его 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пояс – значит унизить, оскорбить. 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А крылатое выражение 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«распоясаться» в русском языке 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означает «забыть о правилах 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приличия», «вести себя непристойно»</a:t>
            </a:r>
          </a:p>
        </p:txBody>
      </p:sp>
      <p:pic>
        <p:nvPicPr>
          <p:cNvPr id="5" name="Рисунок 4" descr="гашник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57166"/>
            <a:ext cx="3801765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одёжке встречают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5040560" cy="49685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Русские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женщины, даже простые крестьянки, были редкими модницами. В их 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объёмных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сундуках хранилось множество самых разных нарядов. Особенно они любили головные уборы — простые, на каждый день, и праздничные, вышитые бисером, украшенные самоцветами. На национальный костюм, его покрой и орнамент влияли такие факторы, как географическое положение, климат, основные занятия в этом регионе.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435846" cy="4725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5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428604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ГОЛОВНЫЕ УБОРЫ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1714488"/>
            <a:ext cx="7929618" cy="450059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роскошным являлись женские головные уборы. Их делали из лучших тканей, украшали серебряным и золотым шитьём, бисером, перьями, лентами, пуговицами и жемчугом</a:t>
            </a:r>
          </a:p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нему можно было определить откуда женщина, её возраст, замужем ли она и социальную принадлежность. </a:t>
            </a:r>
          </a:p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головных уборов были чрезвычайно разнообразны.</a:t>
            </a:r>
          </a:p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Головные уборы замужних женщин отличались от головных уборов девушек.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14612" y="214290"/>
            <a:ext cx="6429388" cy="40719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Незамужние девушки носили одну косу в знак того, что ещё одна – не замужем.  Девичья коса считалась символом чести. Дёрнуть за косу значило – оскорбить девушку.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Голову девушки повязывали лентами, надевали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венцы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повязки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обручи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оставляя волосы открытыми. А в косу вплетали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косник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овяз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857496"/>
            <a:ext cx="3071834" cy="3357586"/>
          </a:xfrm>
          <a:prstGeom prst="rect">
            <a:avLst/>
          </a:prstGeom>
        </p:spPr>
      </p:pic>
      <p:pic>
        <p:nvPicPr>
          <p:cNvPr id="5" name="Рисунок 4" descr="вене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0"/>
            <a:ext cx="2643206" cy="3357586"/>
          </a:xfrm>
          <a:prstGeom prst="rect">
            <a:avLst/>
          </a:prstGeom>
        </p:spPr>
      </p:pic>
      <p:pic>
        <p:nvPicPr>
          <p:cNvPr id="6" name="Рисунок 5" descr="hello_html_m589b33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929066"/>
            <a:ext cx="4956058" cy="23088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357562"/>
            <a:ext cx="2786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ВЕНЕЦ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6215082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КОСНИК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6211669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ПОВЯЗКА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428604"/>
            <a:ext cx="7715304" cy="571504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коса – это девичья краса, ее можно (и нужно) показывать, то после вступления в брак волосы непременно должны быть всегда скрыты от посторонних глаз. На русской свадьбе даже существовал специальный ритуал – подружки расплетали невесте девичью косу, заплетали две косы – теперь двое (муж и жена). Заплетенные таким образом волосы укладывали на голове, а затем покрывали одним из женских головных уборов так, чтоб даже прядка не выбивалась. </a:t>
            </a:r>
          </a:p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Считалось, что непокрытые волосы замужней женщины приносят несчастье. С непокрытой головой женщина не могла ни выйти на улицу, ни показаться дома.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285728"/>
            <a:ext cx="8215370" cy="185738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женском головном уборе отражалась идея неба. Да и сами головные уборы имели птичьи названия: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«кика»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произошло от слова «кичка» – утка;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«кокошник»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от слова «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кокош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– петух;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«сорока»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от названия птицы.</a:t>
            </a:r>
          </a:p>
          <a:p>
            <a:endParaRPr lang="ru-RU" dirty="0"/>
          </a:p>
        </p:txBody>
      </p:sp>
      <p:pic>
        <p:nvPicPr>
          <p:cNvPr id="6" name="Рисунок 5" descr="кач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3214678" cy="4429156"/>
          </a:xfrm>
          <a:prstGeom prst="rect">
            <a:avLst/>
          </a:prstGeom>
        </p:spPr>
      </p:pic>
      <p:pic>
        <p:nvPicPr>
          <p:cNvPr id="7" name="Рисунок 6" descr="кокош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714488"/>
            <a:ext cx="3000396" cy="4449789"/>
          </a:xfrm>
          <a:prstGeom prst="rect">
            <a:avLst/>
          </a:prstGeom>
        </p:spPr>
      </p:pic>
      <p:pic>
        <p:nvPicPr>
          <p:cNvPr id="8" name="Рисунок 7" descr="сорок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714488"/>
            <a:ext cx="3000364" cy="44291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КИЧКА (рогатая)		КОКОШНИК 		           СОРОКА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ОБУВЬ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071546"/>
            <a:ext cx="9144000" cy="535785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Русская обувь славилась своей необычностью и,  в отличие от одежды, не претерпела существенных изменений в течение почти всей нашей истории.</a:t>
            </a:r>
          </a:p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Самым распространенным видом летней обуви были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лапти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иначе их называли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ступни северные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лычники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некоторых уездах бытовали сапоги плетёные из бересты и лыка, с высоким голенищем. Удобство плетёной обуви было очевидно, она была лёгкой, дешёвой. В жару в ней ноги не потели, в грязь и слякоть она сохла прямо «на ходу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1ORKA1CD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643314"/>
            <a:ext cx="3643338" cy="3005808"/>
          </a:xfrm>
          <a:prstGeom prst="rect">
            <a:avLst/>
          </a:prstGeom>
        </p:spPr>
      </p:pic>
      <p:pic>
        <p:nvPicPr>
          <p:cNvPr id="5" name="Рисунок 4" descr="img2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876"/>
            <a:ext cx="4429124" cy="310752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785794"/>
            <a:ext cx="3643338" cy="541212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Носили также и кожаную обувь. Самой распространенной женской кожаной обувью были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сапоги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полусапожки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башмаки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коты»).</a:t>
            </a:r>
          </a:p>
          <a:p>
            <a:endParaRPr lang="ru-RU" dirty="0"/>
          </a:p>
        </p:txBody>
      </p:sp>
      <p:pic>
        <p:nvPicPr>
          <p:cNvPr id="4" name="Рисунок 3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285860"/>
            <a:ext cx="4286274" cy="47149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72066" y="642918"/>
            <a:ext cx="3400428" cy="54835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зимнее время носили валяную обувь –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валенки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Изготавливали их деревенские мастера (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катовалы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из овечьей шерсти.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валенки красили в чёрный цвет, другие оставались неокрашенными. 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4517984" cy="511752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14414" y="1000108"/>
            <a:ext cx="6400800" cy="41891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время своего существования национальный русский костюм практически не менялся. Понятия моды было менее переменчивым, чем сейчас, поэтом один и тот же фасон могли носить несколько поколений одной семьи.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7704856" cy="1512168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и в русском костюме, который начал складываться к XII веку, заложена подробная информация о нашем народе — труженике, пахаре, земледельце, веками живущем в условиях короткого лета и долгой лютой зимы. Что делать бесконечными зимними вечерами, когда за окном завывает вьюга, метет метель? Крестьянки ткали, шили, вышивали. Творили.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6624736" cy="4283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31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00042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Женская одежда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142984"/>
            <a:ext cx="2714644" cy="49292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Рубаха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Сарафан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Понёва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Передник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Кушак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Головной убор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Обувь 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убах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428736"/>
            <a:ext cx="1870522" cy="2428892"/>
          </a:xfrm>
          <a:prstGeom prst="rect">
            <a:avLst/>
          </a:prstGeom>
        </p:spPr>
      </p:pic>
      <p:pic>
        <p:nvPicPr>
          <p:cNvPr id="5" name="Рисунок 4" descr="1385909017.1457saraf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571612"/>
            <a:ext cx="1857388" cy="2714644"/>
          </a:xfrm>
          <a:prstGeom prst="rect">
            <a:avLst/>
          </a:prstGeom>
        </p:spPr>
      </p:pic>
      <p:pic>
        <p:nvPicPr>
          <p:cNvPr id="6" name="Рисунок 5" descr="ponev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428736"/>
            <a:ext cx="1785950" cy="2952744"/>
          </a:xfrm>
          <a:prstGeom prst="rect">
            <a:avLst/>
          </a:prstGeom>
        </p:spPr>
      </p:pic>
      <p:pic>
        <p:nvPicPr>
          <p:cNvPr id="7" name="Рисунок 6" descr="93845139_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4441672"/>
            <a:ext cx="1714512" cy="2416328"/>
          </a:xfrm>
          <a:prstGeom prst="rect">
            <a:avLst/>
          </a:prstGeom>
        </p:spPr>
      </p:pic>
      <p:pic>
        <p:nvPicPr>
          <p:cNvPr id="8" name="Рисунок 7" descr="куша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3857628"/>
            <a:ext cx="1280160" cy="1706880"/>
          </a:xfrm>
          <a:prstGeom prst="rect">
            <a:avLst/>
          </a:prstGeom>
        </p:spPr>
      </p:pic>
      <p:pic>
        <p:nvPicPr>
          <p:cNvPr id="9" name="Рисунок 8" descr="113395_8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4286256"/>
            <a:ext cx="1607339" cy="2428892"/>
          </a:xfrm>
          <a:prstGeom prst="rect">
            <a:avLst/>
          </a:prstGeom>
        </p:spPr>
      </p:pic>
      <p:pic>
        <p:nvPicPr>
          <p:cNvPr id="10" name="Рисунок 9" descr="unnamed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950" y="4357694"/>
            <a:ext cx="2125890" cy="161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571480"/>
            <a:ext cx="8001056" cy="60007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Русская традиционная  одежда была в максимальной степени приспособлена к жизни народа. Выделяют несколько особенностей русской одежды:</a:t>
            </a:r>
          </a:p>
          <a:p>
            <a:pPr algn="just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Функциональность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Одежда не сковывала движения, была лёгкой, нежаркой, но в то же время и достаточно теплой и долговечной, способной укрыть от непогоды.</a:t>
            </a:r>
          </a:p>
          <a:p>
            <a:pPr algn="just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Конструктивность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Удобная конструкция сарафана, рубахи, понёвы практически не требовала разрезания ткани при крое изделия, при этом отходы ткани оставались минимальными. Минимальное количество швов не требовало от швеи высокого мастерства и сокращало время пошива.</a:t>
            </a:r>
          </a:p>
          <a:p>
            <a:pPr algn="just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Декоративность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Одежда была очень выразительная, яркая, украшенная элементами декора, с комбинациями тканей разного цвета и текстуры.</a:t>
            </a: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одежды материалом служили ткани домашнего производства: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холст, полотно, шерсть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512511" cy="1150064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РУБАХА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5328592" cy="6048672"/>
          </a:xfrm>
        </p:spPr>
        <p:txBody>
          <a:bodyPr>
            <a:normAutofit fontScale="92500" lnSpcReduction="20000"/>
          </a:bodyPr>
          <a:lstStyle/>
          <a:p>
            <a:endParaRPr lang="ru-RU" sz="2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Основу любой одежды составляла рубаха. Её надевали женщины, мужчины и дети и носили с рождения и всю жизнь.</a:t>
            </a:r>
          </a:p>
          <a:p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 парни и девушки в 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веке до свадьбы ходили в одних рубашках, перехваченных поясом.</a:t>
            </a:r>
          </a:p>
          <a:p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 слово рубаха происходит от слова «рубить» -  отрезать кусок ткани, ведь слово «рубить» когда-то имело ещё значение «резать».</a:t>
            </a:r>
          </a:p>
          <a:p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Прямоугольный кусок ткани перегибали пополам, вырезали отверстие для головы и скрепляли поясом. Позже по бокам рубаху начали сшивать и добавили рукава. </a:t>
            </a:r>
          </a:p>
          <a:p>
            <a:endParaRPr lang="ru-RU" sz="2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494773" cy="4717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0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57554" y="0"/>
            <a:ext cx="5643570" cy="664371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sz="8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Женская </a:t>
            </a:r>
            <a:r>
              <a:rPr lang="ru-RU" sz="9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рубаха длиной до </a:t>
            </a:r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щиколоток. </a:t>
            </a:r>
            <a:r>
              <a:rPr lang="ru-RU" sz="9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Шилась из хлопка, льна, </a:t>
            </a:r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шёлка или </a:t>
            </a:r>
            <a:r>
              <a:rPr lang="ru-RU" sz="9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была простая холщовая. </a:t>
            </a:r>
          </a:p>
          <a:p>
            <a:pPr algn="just"/>
            <a:r>
              <a:rPr lang="ru-RU" sz="9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Подол, рукава и ворот рубах, а иногда и нагрудную часть украшали вышивкой, тесьмой, узорами. </a:t>
            </a:r>
            <a:endParaRPr lang="ru-RU" sz="9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Цвета </a:t>
            </a:r>
            <a:r>
              <a:rPr lang="ru-RU" sz="9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 орнаменты различались в зависимости от области и губернии. Воронежские женщины предпочитали вышивку черного цвета, строгую и изысканную. В Тульской и Курской областях рубахи, как правило, плотно вышиты красными нитями. В северных и центральных губерниях преобладали красный, синий и чёрный, иногда золотой. </a:t>
            </a:r>
          </a:p>
          <a:p>
            <a:pPr algn="just"/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Русские </a:t>
            </a:r>
            <a:r>
              <a:rPr lang="ru-RU" sz="9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женщины часто вышивали на рубахе заклинательные знаки или молитвенные обереги.</a:t>
            </a:r>
          </a:p>
          <a:p>
            <a:pPr algn="just"/>
            <a:endParaRPr lang="ru-RU" sz="6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28604"/>
            <a:ext cx="3026664" cy="6016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37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3240360" cy="4464496"/>
          </a:xfrm>
        </p:spPr>
      </p:pic>
      <p:sp>
        <p:nvSpPr>
          <p:cNvPr id="6" name="Прямоугольник 5"/>
          <p:cNvSpPr/>
          <p:nvPr/>
        </p:nvSpPr>
        <p:spPr>
          <a:xfrm>
            <a:off x="1043608" y="5989930"/>
            <a:ext cx="676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Рубаха покосная                                   Рубаха-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рыболовка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2950080" cy="43924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576" y="18864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Рубахи надевали разные в зависимости от того, какую работу предстояло выполнить. Были рубахи «покосные», «пожнивные», была и «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рыболовка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Интересно, что рабочую рубаху для жатвы всегда богато украшали, она приравнивалась к праздничной.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3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САРАФАН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20749" y="1916832"/>
            <a:ext cx="4104456" cy="46988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«сарафан» произошло от персидского «саран па» —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«одетый снизу до головы», наряд длинный, закрывающий всё тело. Впрочем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заморское слово «сарафан» в русских деревнях звучало редко. Чаще —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штофник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кумачник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синяк или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косоклинник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(по названию ткани или крою). 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8017"/>
            <a:ext cx="4267200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62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1980</TotalTime>
  <Words>1277</Words>
  <Application>Microsoft Office PowerPoint</Application>
  <PresentationFormat>Экран (4:3)</PresentationFormat>
  <Paragraphs>116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Женская традиционная одежда</vt:lpstr>
      <vt:lpstr>По одёжке встречают</vt:lpstr>
      <vt:lpstr>Слайд 3</vt:lpstr>
      <vt:lpstr>Женская одежда</vt:lpstr>
      <vt:lpstr>Слайд 5</vt:lpstr>
      <vt:lpstr>РУБАХА </vt:lpstr>
      <vt:lpstr>Слайд 7</vt:lpstr>
      <vt:lpstr>Слайд 8</vt:lpstr>
      <vt:lpstr>САРАФАН</vt:lpstr>
      <vt:lpstr>Слайд 10</vt:lpstr>
      <vt:lpstr>Слайд 11</vt:lpstr>
      <vt:lpstr>Слайд 12</vt:lpstr>
      <vt:lpstr>ПОНЁВА (юбка)</vt:lpstr>
      <vt:lpstr>Слайд 14</vt:lpstr>
      <vt:lpstr>ПЕРЕДНИК </vt:lpstr>
      <vt:lpstr>Слайд 16</vt:lpstr>
      <vt:lpstr>КУШАК (пояс) </vt:lpstr>
      <vt:lpstr>Слайд 18</vt:lpstr>
      <vt:lpstr>Слайд 19</vt:lpstr>
      <vt:lpstr>ГОЛОВНЫЕ УБОРЫ</vt:lpstr>
      <vt:lpstr>Слайд 21</vt:lpstr>
      <vt:lpstr>Слайд 22</vt:lpstr>
      <vt:lpstr>Слайд 23</vt:lpstr>
      <vt:lpstr>ОБУВЬ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Женская традиционная одежда</dc:title>
  <dc:creator>Антон</dc:creator>
  <cp:lastModifiedBy>Asus</cp:lastModifiedBy>
  <cp:revision>110</cp:revision>
  <dcterms:created xsi:type="dcterms:W3CDTF">2020-04-21T04:44:50Z</dcterms:created>
  <dcterms:modified xsi:type="dcterms:W3CDTF">2020-04-23T05:03:11Z</dcterms:modified>
</cp:coreProperties>
</file>