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3" r:id="rId8"/>
    <p:sldId id="276" r:id="rId9"/>
    <p:sldId id="277" r:id="rId10"/>
    <p:sldId id="275" r:id="rId11"/>
    <p:sldId id="262" r:id="rId12"/>
    <p:sldId id="269" r:id="rId13"/>
    <p:sldId id="267" r:id="rId14"/>
    <p:sldId id="270" r:id="rId15"/>
    <p:sldId id="268" r:id="rId16"/>
    <p:sldId id="279" r:id="rId17"/>
    <p:sldId id="271" r:id="rId18"/>
    <p:sldId id="272" r:id="rId19"/>
    <p:sldId id="278" r:id="rId20"/>
    <p:sldId id="280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9834B1-6AF6-47BA-8F51-48A46718E0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A4921E-9EB4-4DD0-8E91-4DCBE1EF4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wnloads\&#1085;&#1077;&#1073;&#1099;&#1083;&#1080;&#1094;&#1072;%20-%20&#1048;&#1079;-&#1079;&#1072;%20&#1083;&#1077;&#1089;&#1072;,%20&#1080;&#1079;-&#1079;&#1072;%20&#1075;&#1086;&#1088;_soundcut.info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ownloads\&#1085;&#1077;&#1073;&#1099;&#1083;&#1080;&#1094;&#1072;%20-%20&#1048;&#1079;-&#1079;&#1072;%20&#1083;&#1077;&#1089;&#1072;,%20&#1080;&#1079;-&#1079;&#1072;%20&#1075;&#1086;&#1088;_soundcut.info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142984"/>
            <a:ext cx="6400800" cy="14732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классификационных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признаков 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исполнительских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возможностей 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инструментов 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фольклорной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примере Окарины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Полторацкая Н.В.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класса «Музыкальный фольклор» МАОУДО «ДШИ №15»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37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NLTVH16h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571744"/>
            <a:ext cx="5429288" cy="39290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Конструктивные особенности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41433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Конструкция окарины особой сложности не представляет. Это закрытая звуковая камера со свистковым устройством. Звуковая камера, форма которой может быть очень разнообразной, снабжена отверстиями для изменения тона.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173086"/>
            <a:ext cx="3915957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Диапазон и строй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708920"/>
            <a:ext cx="4860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Окарины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иметь диатонический или хроматический строй. На инструментах с диатоническим строем извлечение хроматических звуков возможно при частичном перекрытии игровых отверстий. Диапазон инструмента зависит от количества отверстий, чем больше которых, тем звуковой диапазон шире.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" y="2204864"/>
            <a:ext cx="3165423" cy="436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0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714620"/>
            <a:ext cx="7408333" cy="34506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сыграть хроматические ноты на окарине, можно использовать  систему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«вилочек»: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«предыдущее отверстие прикрыв, мы будем иметь полтона ниже».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Соловьёв А.В.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Система «вилочек»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504" y="2500306"/>
            <a:ext cx="3414181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Большинство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окарин имеют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околосферическую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классическая окарина — яйцеобразную, однако известны окарины самых разных форм и с разным количеством отверстий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пальцев.  Сначала было 3-4 отверстия, позже, стало 7 отверстий , появилась полная гамма.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Музыкально-исполнительские </a:t>
            </a:r>
            <a:r>
              <a:rPr lang="ru-RU" sz="3600" dirty="0"/>
              <a:t>возможности, штрихи и приёмы игры на инструменте.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70127967_102041774479052_87478029716079590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13184"/>
            <a:ext cx="4857784" cy="4163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58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 окарин часто встречается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мундштукообразный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выступ, завершающийся отверстием для вдувания воздуха.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 игре на окарине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поток воздуха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направляют 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относительно острый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край отверстия,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благодаря чему воздух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начинает вибрировать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 издаёт звук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12-Zelda-Alto-C-Occar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857496"/>
            <a:ext cx="507207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57430"/>
            <a:ext cx="7408333" cy="376873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Главным артикуляционным и исполнительским средством является язык. Все три его составляющие: задняя, передняя части и кончик - участвуют в формировании звука.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окарине существуют два способа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звукоизвлечения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 участием языка и без его участия.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Атака звука может быть твердой или мягкой, звуки между собой могут соединятся (легато), быть отрывистыми (нон-легато, «ложное» стаккато) или вибрирующими (диафрагмальное вибрато).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атаке произносятся согласные и гласные звуки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ту-ту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ту-ку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Музыкально-исполнительские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возможности, штрихи и приёмы игры на инструменте.</a:t>
            </a:r>
          </a:p>
        </p:txBody>
      </p:sp>
    </p:spTree>
    <p:extLst>
      <p:ext uri="{BB962C8B-B14F-4D97-AF65-F5344CB8AC3E}">
        <p14:creationId xmlns="" xmlns:p14="http://schemas.microsoft.com/office/powerpoint/2010/main" val="41331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8715436" cy="21431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Окарины, различающиеся по размерам и высоте звучания, имеют названия: пикколо, сопрано, альт, тенор и бас.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Эти инструменты, соединенные в ансамбль, позволяют исполнять любые произведения, от классики до модерна.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14686"/>
            <a:ext cx="7200000" cy="336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Окарина обладает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мягким успокаивающим и немного шипящим звуком, хотя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тембральном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окрасе преобладает холодноватый оттенок. Высота и яркость звучания инструмента напрямую зависит от размера: чем меньше объем звуковой камеры, тем окарина звучит выше, светлее и громче. А если корпус инструмента больше, то звук получается тихий и приглушенный.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Звук окарины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1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научиться извлекать чистый и красивый звук на окарине, нужно плотно закрыть отверстия подушечками (не кончиками) пальцев, руки не напрягать, и найти оптимальную силу выдоха. Если дуть слишком сильно, окарина будет свистеть, если слишком слабо - шипеть, если отверстия закрыты плохо – фальшивить. По одному открывать отверстия и следить, чтобы звук был чистым.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maxresdefault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928934"/>
            <a:ext cx="764386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14554"/>
            <a:ext cx="8429684" cy="392909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Окарина, отличающаяся большим многообразием, широко используется во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мире. Спектр её применения весьма разнообразен. В жизни людей –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оберег, сувенир, детская игрушка, сигнальное устройство и даже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ритуальный атрибут. В музыке – это интересный инструмент, который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нашел себе достойное применение в различных музыкальных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направлениях, начиная от фольклора и заканчивая рок музыкой.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Окарина хорошо сочетается с голосами других инструментов, ее часто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 в различных ансамблях: струнных, народных, эстрадных,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духовых и даже ударных. Окарина также красиво звучит на фоне 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симфонического оркестра.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ОКАРИНА В ИСПОЛНИТЕЛЬСКОЙ ПРАКТИКЕ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85794"/>
            <a:ext cx="7286676" cy="5214974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Русь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славилась талантливыми мастерами–умельцами, чье творчество с давних времен впечатляло и до сих пор продолжает восхищать людей удивительными произведениями народного творчества. Среди художественных промыслов России, которые известны во всем мире: знаменитая русская матрешка, гжельская керамика,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жостовские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подносы, хохломская деревянная посуда,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федоскинская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лаковая миниатюра. И, несомненно, особого внимания заслуживает колоритная дымковская игрушка-свистулька, которая является важнейшим элементом народного фольклора. Кроме этого в жизни русского народа она имела очень важное сакральное значение. В давние времена ее использовали при лечении заговорами, для изгнания нечистой силы, вызова дождя в засуху, с ней зазывали весну.  На русской земле эта игрушка называлась просто свистулькой, но у неё есть и другое имя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2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71612"/>
            <a:ext cx="3357586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музыкальной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любительской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окарины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коровьего рога,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глины, фарфора разных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размеров и форм.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инструментах можно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исполнять несложные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наигрыши.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5nySQqn2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571744"/>
            <a:ext cx="51927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ебылица - Из-за леса, из-за гор_soundcut.inf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688632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трель соловья, шум травы, крик кукушки,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по-прежнему так же старинна,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рода свистульки, но в виде игрушки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Тройная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звучит на лугу окарина.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Она рождена от Любви да от Духа: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Отца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огневого и матери – глины.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Дыханием легче легчайшего пуха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Сплетаются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звуки тройной окарины.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слышатся вздохи природы повсюду: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Вздыхают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высоты, вздыхают глубины.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Вздыхает свистулька, подобная чуду,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Вздыхает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тройная душа окарины.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2B2B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Валерий Мухин,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«Окарина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11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ебылица - Из-за леса, из-за гор_soundcut.inf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небылица - Из-за леса, из-за гор_soundcut.inf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8800" dirty="0" smtClean="0"/>
              <a:t>окарина</a:t>
            </a:r>
            <a:endParaRPr lang="ru-RU" sz="8800" dirty="0"/>
          </a:p>
        </p:txBody>
      </p:sp>
      <p:pic>
        <p:nvPicPr>
          <p:cNvPr id="8" name="Содержимое 7" descr="okarina-klassi4eskaya-g-new-new-1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71472" y="2357430"/>
            <a:ext cx="4601633" cy="3808415"/>
          </a:xfrm>
        </p:spPr>
      </p:pic>
      <p:sp>
        <p:nvSpPr>
          <p:cNvPr id="9" name="Прямоугольник 8"/>
          <p:cNvSpPr/>
          <p:nvPr/>
        </p:nvSpPr>
        <p:spPr>
          <a:xfrm>
            <a:off x="6000760" y="2714620"/>
            <a:ext cx="2286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род свистковой сосудообразной флейты с устройством для вдувания воздуха и несколькими отверстиями.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132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принятой системой классификации, группа духовых народных инструментов делится на следующие подгруппы: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лейтовые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(свистковые, свистящие);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Язычковые;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ундштучные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амбушурные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Духовые музыкальные инструменты фольклорной традиции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1254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6314" y="714356"/>
            <a:ext cx="388444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подгруппе флейтовых (свистящих)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окарина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 свистковой флейты, корпус которой имеет сосудообразную форму,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большинства других духовых инструментов, выполненных в виде трубки. Сосудообразная флейта может быть со свистковым устройством (свитковая) и без него.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720" y="2500306"/>
            <a:ext cx="4588768" cy="4058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78198" cy="39933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окариновидным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относят древнейшие инструменты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свистульки, которые имели разнообразную окраску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специальное свистковое устройство и три-четыре игровых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отверстия, дающее различные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звуковые комбинации.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глубокой древности эти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примитивные инструменты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сопровождали разнообразные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обряды и праздники.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88" y="3717032"/>
            <a:ext cx="4176464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0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52728"/>
          </a:xfrm>
        </p:spPr>
        <p:txBody>
          <a:bodyPr>
            <a:normAutofit fontScale="90000"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Приблизительно 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современную форму окарина приобрела в XIX веке – её создал итальянец 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Джузеппе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Донати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Возможно, тогда за ней и закрепилось нынешнее название, в переводе с итальянского языка –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«гусёнок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r>
              <a:rPr lang="ru-RU" sz="1800" dirty="0">
                <a:solidFill>
                  <a:srgbClr val="4584D3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4584D3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2564904"/>
            <a:ext cx="7827264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4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29190" y="1714488"/>
            <a:ext cx="4214810" cy="492922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Форма окарины поражает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своим большим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разнообразием: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птички, рыбки, жуки,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лягушки… Окарина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может быть также любой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геометрической формы,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например круглой,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прямоугольной или 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виде морковки.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 ФОРМ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736102b58fc2e2d6fb358b4eckr--muzykalnye-instrumenty-okarina-keramicheskaya-flej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457200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85926"/>
            <a:ext cx="3985685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Материалы, из которых делался и делается сейчас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окарина,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тоже очень разнообразны. Обычно окарина выполнена в керамике, но ее также изготавливают из пластика, древесины, стекла или металла. Иными словами, годится всё, что легко обрабатывается или имеет полость, именно поэтому в мире можно встретить окарины не только из традиционных материалов, но даже из кости или раковины.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571744"/>
            <a:ext cx="3894141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312</TotalTime>
  <Words>606</Words>
  <Application>Microsoft Office PowerPoint</Application>
  <PresentationFormat>Экран (4:3)</PresentationFormat>
  <Paragraphs>107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Слайд 2</vt:lpstr>
      <vt:lpstr>окарина</vt:lpstr>
      <vt:lpstr>Духовые музыкальные инструменты фольклорной традиции</vt:lpstr>
      <vt:lpstr>Слайд 5</vt:lpstr>
      <vt:lpstr> </vt:lpstr>
      <vt:lpstr>   Приблизительно современную форму окарина приобрела в XIX веке – её создал итальянец Джузеппе Донати. Возможно, тогда за ней и закрепилось нынешнее название, в переводе с итальянского языка –  «гусёнок». </vt:lpstr>
      <vt:lpstr>РАЗНООБРАЗИЕ  ФОРМ</vt:lpstr>
      <vt:lpstr>РАЗНООБРАЗИЕ МАТЕРИАЛОВ</vt:lpstr>
      <vt:lpstr>Конструктивные особенности</vt:lpstr>
      <vt:lpstr>Диапазон и строй </vt:lpstr>
      <vt:lpstr>Система «вилочек»</vt:lpstr>
      <vt:lpstr> Музыкально-исполнительские возможности, штрихи и приёмы игры на инструменте. </vt:lpstr>
      <vt:lpstr>Слайд 14</vt:lpstr>
      <vt:lpstr>Музыкально-исполнительские возможности, штрихи и приёмы игры на инструменте.</vt:lpstr>
      <vt:lpstr>Слайд 16</vt:lpstr>
      <vt:lpstr>Звук окарины</vt:lpstr>
      <vt:lpstr>    Чтобы научиться извлекать чистый и красивый звук на окарине, нужно плотно закрыть отверстия подушечками (не кончиками) пальцев, руки не напрягать, и найти оптимальную силу выдоха. Если дуть слишком сильно, окарина будет свистеть, если слишком слабо - шипеть, если отверстия закрыты плохо – фальшивить. По одному открывать отверстия и следить, чтобы звук был чистым. </vt:lpstr>
      <vt:lpstr>ОКАРИНА В ИСПОЛНИТЕЛЬСКОЙ ПРАКТИКЕ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1.3. </dc:title>
  <dc:creator>Антон</dc:creator>
  <cp:lastModifiedBy>Asus</cp:lastModifiedBy>
  <cp:revision>87</cp:revision>
  <dcterms:created xsi:type="dcterms:W3CDTF">2020-04-17T18:59:44Z</dcterms:created>
  <dcterms:modified xsi:type="dcterms:W3CDTF">2020-04-23T05:23:55Z</dcterms:modified>
</cp:coreProperties>
</file>